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2" cy="10744200"/>
  <p:notesSz cx="7772402" cy="10744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11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3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44383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5239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44383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71816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2018-11-08T12:48:18Z</dcterms:created>
  <dcterms:modified xsi:type="dcterms:W3CDTF">2018-11-08T12:48:18Z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